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6" r:id="rId5"/>
    <p:sldId id="260" r:id="rId6"/>
    <p:sldId id="261" r:id="rId7"/>
    <p:sldId id="265" r:id="rId8"/>
    <p:sldId id="285" r:id="rId9"/>
    <p:sldId id="292" r:id="rId10"/>
    <p:sldId id="264" r:id="rId11"/>
    <p:sldId id="270" r:id="rId12"/>
    <p:sldId id="268" r:id="rId13"/>
    <p:sldId id="269" r:id="rId14"/>
    <p:sldId id="272" r:id="rId15"/>
    <p:sldId id="271" r:id="rId16"/>
    <p:sldId id="273" r:id="rId17"/>
    <p:sldId id="275" r:id="rId18"/>
    <p:sldId id="288" r:id="rId19"/>
    <p:sldId id="282" r:id="rId20"/>
    <p:sldId id="281" r:id="rId21"/>
    <p:sldId id="290" r:id="rId22"/>
    <p:sldId id="283" r:id="rId23"/>
    <p:sldId id="291" r:id="rId24"/>
    <p:sldId id="284" r:id="rId25"/>
    <p:sldId id="293" r:id="rId26"/>
    <p:sldId id="276" r:id="rId27"/>
    <p:sldId id="278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601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58550-08AE-C84F-98EA-A5E3718C24EF}" type="datetimeFigureOut">
              <a:rPr lang="en-US" smtClean="0"/>
              <a:pPr/>
              <a:t>12/9/12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562C-6A49-6942-B28D-A8277A5AA5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A967-13A2-634B-87BA-2D30DBE3C06F}" type="datetimeFigureOut">
              <a:rPr lang="en-US" smtClean="0"/>
              <a:pPr/>
              <a:t>12/9/12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B9FF-4E66-2246-B120-FEF46240BF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beacons connecting Gondor to Rhohan in Lord of The 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B9FF-4E66-2246-B120-FEF46240BFF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Meelay washer dryer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B9FF-4E66-2246-B120-FEF46240BFF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story here</a:t>
            </a:r>
            <a:r>
              <a:rPr lang="en-US" baseline="0" dirty="0" smtClean="0"/>
              <a:t> or metaphor/analogy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B9FF-4E66-2246-B120-FEF46240BFF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A0CB9-B329-E24E-ABE5-97D5870695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26164"/>
            <a:ext cx="8229600" cy="595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4510"/>
          </a:xfrm>
        </p:spPr>
        <p:txBody>
          <a:bodyPr/>
          <a:lstStyle/>
          <a:p>
            <a:r>
              <a:rPr lang="en-US" dirty="0" smtClean="0"/>
              <a:t>Personal Branding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724" y="1452661"/>
            <a:ext cx="1321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Rob Kelly</a:t>
            </a: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pic>
        <p:nvPicPr>
          <p:cNvPr id="8" name="Picture 7" descr="steve-jobs-jedi yoda obi w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931310"/>
            <a:ext cx="7327900" cy="3769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like…</a:t>
            </a:r>
            <a:endParaRPr lang="en-US" dirty="0"/>
          </a:p>
        </p:txBody>
      </p:sp>
      <p:pic>
        <p:nvPicPr>
          <p:cNvPr id="4" name="Content Placeholder 3" descr="Google Logo with brain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195" b="-18195"/>
          <a:stretch>
            <a:fillRect/>
          </a:stretch>
        </p:blipFill>
        <p:spPr>
          <a:xfrm>
            <a:off x="457200" y="1087438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10,000 People Want “Purpose”</a:t>
            </a:r>
            <a:endParaRPr lang="en-US" dirty="0"/>
          </a:p>
        </p:txBody>
      </p:sp>
      <p:pic>
        <p:nvPicPr>
          <p:cNvPr id="4" name="Content Placeholder 3" descr="Google Analytics Purpo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5611" r="-55611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Beacons</a:t>
            </a:r>
            <a:endParaRPr lang="en-US" dirty="0"/>
          </a:p>
        </p:txBody>
      </p:sp>
      <p:pic>
        <p:nvPicPr>
          <p:cNvPr id="4" name="Content Placeholder 3" descr="Beacons -- Multiple lit animation looking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707" r="-670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more you tell, the more you sell”</a:t>
            </a:r>
            <a:br>
              <a:rPr lang="en-US" dirty="0" smtClean="0"/>
            </a:br>
            <a:r>
              <a:rPr lang="en-US" sz="2222" dirty="0" smtClean="0"/>
              <a:t>-- Ad Guru David Oglivy</a:t>
            </a:r>
            <a:endParaRPr lang="en-US" sz="2222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pic>
        <p:nvPicPr>
          <p:cNvPr id="4" name="Picture 3" descr="david-ogil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01800"/>
            <a:ext cx="5080000" cy="3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Yourself</a:t>
            </a:r>
            <a:endParaRPr lang="en-US" dirty="0"/>
          </a:p>
        </p:txBody>
      </p:sp>
      <p:pic>
        <p:nvPicPr>
          <p:cNvPr id="4" name="Content Placeholder 3" descr="Wozniak and Jobs Banner Prank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9674" r="-6967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Yourself</a:t>
            </a:r>
            <a:endParaRPr lang="en-US" dirty="0"/>
          </a:p>
        </p:txBody>
      </p:sp>
      <p:pic>
        <p:nvPicPr>
          <p:cNvPr id="4" name="Content Placeholder 3" descr="Specificity -- Steve Jobs doing calligraphy zoomed 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00" y="47682"/>
            <a:ext cx="8229600" cy="1143000"/>
          </a:xfrm>
        </p:spPr>
        <p:txBody>
          <a:bodyPr/>
          <a:lstStyle/>
          <a:p>
            <a:r>
              <a:rPr lang="en-US" dirty="0" smtClean="0"/>
              <a:t>Share Yourself</a:t>
            </a:r>
            <a:endParaRPr lang="en-US" dirty="0"/>
          </a:p>
        </p:txBody>
      </p:sp>
      <p:pic>
        <p:nvPicPr>
          <p:cNvPr id="4" name="Content Placeholder 3" descr="Steve Jobs BMW Motorcycle (nicer one)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5762" r="-15762"/>
          <a:stretch>
            <a:fillRect/>
          </a:stretch>
        </p:blipFill>
        <p:spPr>
          <a:xfrm>
            <a:off x="395200" y="1190682"/>
            <a:ext cx="4229100" cy="2325842"/>
          </a:xfrm>
        </p:spPr>
      </p:pic>
      <p:pic>
        <p:nvPicPr>
          <p:cNvPr id="5" name="Picture 4" descr="Steve Jobs miele-washer-and-dr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63" y="1424945"/>
            <a:ext cx="3085937" cy="2091580"/>
          </a:xfrm>
          <a:prstGeom prst="rect">
            <a:avLst/>
          </a:prstGeom>
        </p:spPr>
      </p:pic>
      <p:pic>
        <p:nvPicPr>
          <p:cNvPr id="6" name="Picture 5" descr="Steve Jobs Boesendorfer Pia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163" y="3674843"/>
            <a:ext cx="2273137" cy="2451321"/>
          </a:xfrm>
          <a:prstGeom prst="rect">
            <a:avLst/>
          </a:prstGeom>
        </p:spPr>
      </p:pic>
      <p:pic>
        <p:nvPicPr>
          <p:cNvPr id="7" name="Picture 6" descr="Steve Jobs Braun Radi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85637"/>
            <a:ext cx="3254036" cy="244052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ve Jobs Woman Runner in 1984 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193800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worked…and I told 300,000 people</a:t>
            </a:r>
            <a:endParaRPr lang="en-US" dirty="0"/>
          </a:p>
        </p:txBody>
      </p:sp>
      <p:pic>
        <p:nvPicPr>
          <p:cNvPr id="4" name="Content Placeholder 3" descr="Steve Jobs on Pho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61" r="-10561"/>
          <a:stretch>
            <a:fillRect/>
          </a:stretch>
        </p:blipFill>
        <p:spPr>
          <a:xfrm>
            <a:off x="1" y="1925639"/>
            <a:ext cx="6751674" cy="3713161"/>
          </a:xfrm>
        </p:spPr>
      </p:pic>
      <p:pic>
        <p:nvPicPr>
          <p:cNvPr id="5" name="Picture 4" descr="Information Week for Steve Jobs 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3073400"/>
            <a:ext cx="2565400" cy="2565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Exercises for </a:t>
            </a:r>
            <a:br>
              <a:rPr lang="en-US" dirty="0" smtClean="0"/>
            </a:br>
            <a:r>
              <a:rPr lang="en-US" dirty="0" smtClean="0"/>
              <a:t>Brain, Specificity &amp; Beacons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ve Jobs on Pho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61" r="-10561"/>
          <a:stretch>
            <a:fillRect/>
          </a:stretch>
        </p:blipFill>
        <p:spPr>
          <a:xfrm>
            <a:off x="457200" y="990600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of Competence</a:t>
            </a:r>
            <a:endParaRPr lang="en-US" dirty="0"/>
          </a:p>
        </p:txBody>
      </p:sp>
      <p:pic>
        <p:nvPicPr>
          <p:cNvPr id="4" name="Content Placeholder 3" descr="rob's circle of competen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753" r="-71753"/>
          <a:stretch>
            <a:fillRect/>
          </a:stretch>
        </p:blipFill>
        <p:spPr>
          <a:xfrm>
            <a:off x="375391" y="1417638"/>
            <a:ext cx="8561556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700"/>
            <a:ext cx="8229600" cy="1143000"/>
          </a:xfrm>
        </p:spPr>
        <p:txBody>
          <a:bodyPr/>
          <a:lstStyle/>
          <a:p>
            <a:r>
              <a:rPr lang="en-US" dirty="0" smtClean="0"/>
              <a:t>Explore Your Purpose &amp; Passion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Pick a Ladder on Which </a:t>
            </a:r>
            <a:br>
              <a:rPr lang="en-US" dirty="0" smtClean="0"/>
            </a:br>
            <a:r>
              <a:rPr lang="en-US" dirty="0" smtClean="0"/>
              <a:t>You Are the Top Rung</a:t>
            </a:r>
            <a:endParaRPr lang="en-US" dirty="0"/>
          </a:p>
        </p:txBody>
      </p:sp>
      <p:pic>
        <p:nvPicPr>
          <p:cNvPr id="6" name="Content Placeholder 5" descr="blank ladder w question mark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578" r="-68578"/>
          <a:stretch>
            <a:fillRect/>
          </a:stretch>
        </p:blipFill>
        <p:spPr>
          <a:xfrm>
            <a:off x="889000" y="2158410"/>
            <a:ext cx="7214604" cy="396775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98"/>
            <a:ext cx="8229600" cy="1143000"/>
          </a:xfrm>
        </p:spPr>
        <p:txBody>
          <a:bodyPr/>
          <a:lstStyle/>
          <a:p>
            <a:r>
              <a:rPr lang="en-US" dirty="0" smtClean="0"/>
              <a:t>Green Computers?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  <p:pic>
        <p:nvPicPr>
          <p:cNvPr id="4" name="Picture 3" descr="Solar powered computers alienate the non-prosp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0" y="1332498"/>
            <a:ext cx="5518150" cy="414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more you tell, the more you sell!”</a:t>
            </a:r>
            <a:endParaRPr lang="en-US" dirty="0"/>
          </a:p>
        </p:txBody>
      </p:sp>
      <p:pic>
        <p:nvPicPr>
          <p:cNvPr id="5" name="Picture 4" descr="Beacons Lighthouse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56" y="1596721"/>
            <a:ext cx="6803884" cy="452944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ocial Media Tre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279400" y="1417638"/>
            <a:ext cx="822960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Blog + Brian Kerr = AMA Speech</a:t>
            </a:r>
            <a:endParaRPr lang="en-US" dirty="0"/>
          </a:p>
        </p:txBody>
      </p:sp>
      <p:pic>
        <p:nvPicPr>
          <p:cNvPr id="4" name="Content Placeholder 3" descr="Brian Kerry Befo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651" r="-71651"/>
          <a:stretch>
            <a:fillRect/>
          </a:stretch>
        </p:blipFill>
        <p:spPr>
          <a:xfrm>
            <a:off x="0" y="1866900"/>
            <a:ext cx="5899782" cy="3244653"/>
          </a:xfrm>
        </p:spPr>
      </p:pic>
      <p:pic>
        <p:nvPicPr>
          <p:cNvPr id="5" name="Picture 4" descr="brian kerr a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34" y="2700379"/>
            <a:ext cx="3136900" cy="31115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book as a 200-page business card</a:t>
            </a:r>
            <a:endParaRPr lang="en-US" dirty="0"/>
          </a:p>
        </p:txBody>
      </p:sp>
      <p:pic>
        <p:nvPicPr>
          <p:cNvPr id="4" name="Content Placeholder 3" descr="anEnlightenedEntrepreneur - book cover 3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068" r="-56068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 descr="Potential final slide of steve jobs (in 4 different colors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1597567"/>
            <a:ext cx="7772541" cy="427459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eautiful Computers = Steve Job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549" r="-59549"/>
          <a:stretch>
            <a:fillRect/>
          </a:stretch>
        </p:blipFill>
        <p:spPr>
          <a:xfrm>
            <a:off x="0" y="1417638"/>
            <a:ext cx="8839200" cy="486121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#1 Owning The Brain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One Owned </a:t>
            </a:r>
            <a:br>
              <a:rPr lang="en-US" dirty="0" smtClean="0"/>
            </a:br>
            <a:r>
              <a:rPr lang="en-US" dirty="0" smtClean="0"/>
              <a:t>“Beautiful Computers” in my Brain</a:t>
            </a:r>
            <a:endParaRPr lang="en-US" dirty="0"/>
          </a:p>
        </p:txBody>
      </p:sp>
      <p:pic>
        <p:nvPicPr>
          <p:cNvPr id="4" name="Content Placeholder 3" descr="ladder w steve jobs at top ru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578" r="-68578"/>
          <a:stretch>
            <a:fillRect/>
          </a:stretch>
        </p:blipFill>
        <p:spPr>
          <a:xfrm>
            <a:off x="457200" y="1828801"/>
            <a:ext cx="8013700" cy="44072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Ladder in my Brain for “News”</a:t>
            </a:r>
            <a:endParaRPr lang="en-US" sz="3556" dirty="0"/>
          </a:p>
        </p:txBody>
      </p:sp>
      <p:pic>
        <p:nvPicPr>
          <p:cNvPr id="4" name="Content Placeholder 3" descr="ladder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593" r="-68593"/>
          <a:stretch>
            <a:fillRect/>
          </a:stretch>
        </p:blipFill>
        <p:spPr>
          <a:xfrm>
            <a:off x="457200" y="1600201"/>
            <a:ext cx="82296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74638"/>
            <a:ext cx="8229600" cy="1143000"/>
          </a:xfrm>
        </p:spPr>
        <p:txBody>
          <a:bodyPr/>
          <a:lstStyle/>
          <a:p>
            <a:r>
              <a:rPr lang="en-US" dirty="0" smtClean="0"/>
              <a:t>#2 Specificity</a:t>
            </a:r>
            <a:endParaRPr lang="en-US" dirty="0"/>
          </a:p>
        </p:txBody>
      </p:sp>
      <p:pic>
        <p:nvPicPr>
          <p:cNvPr id="4" name="Content Placeholder 3" descr="Specificity - -bullseye cartoon w 3 arrow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(7 Billion people / 12,000 words </a:t>
            </a:r>
            <a:br>
              <a:rPr lang="en-US" dirty="0" smtClean="0"/>
            </a:br>
            <a:r>
              <a:rPr lang="en-US" dirty="0" smtClean="0"/>
              <a:t>= 583,000 people per word</a:t>
            </a:r>
            <a:endParaRPr lang="en-US" dirty="0"/>
          </a:p>
        </p:txBody>
      </p:sp>
      <p:pic>
        <p:nvPicPr>
          <p:cNvPr id="4" name="Content Placeholder 3" descr="7 Billion People on Ear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814" r="-2381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eautiful Computers = Steve Job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549" r="-59549"/>
          <a:stretch>
            <a:fillRect/>
          </a:stretch>
        </p:blipFill>
        <p:spPr>
          <a:xfrm>
            <a:off x="-382337" y="887046"/>
            <a:ext cx="9526337" cy="523911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/>
          <a:lstStyle/>
          <a:p>
            <a:r>
              <a:rPr lang="en-US" dirty="0" smtClean="0"/>
              <a:t>“Alienate The Non-Prospect”</a:t>
            </a:r>
            <a:endParaRPr lang="en-US" dirty="0"/>
          </a:p>
        </p:txBody>
      </p:sp>
      <p:pic>
        <p:nvPicPr>
          <p:cNvPr id="5" name="Content Placeholder 4" descr="Mac guy pc gu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008" r="-70008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Nov. 20, 2012                                                   #personalbrand    @RobDunsonKelly                                     @SFAMA   @ingdirectSFcafe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547</Words>
  <Application>Microsoft Macintosh PowerPoint</Application>
  <PresentationFormat>On-screen Show (4:3)</PresentationFormat>
  <Paragraphs>59</Paragraphs>
  <Slides>28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Personal Branding</vt:lpstr>
      <vt:lpstr>Slide 2</vt:lpstr>
      <vt:lpstr>#1 Owning The Brain</vt:lpstr>
      <vt:lpstr>No One Owned  “Beautiful Computers” in my Brain</vt:lpstr>
      <vt:lpstr>The Ladder in my Brain for “News”</vt:lpstr>
      <vt:lpstr>#2 Specificity</vt:lpstr>
      <vt:lpstr>(7 Billion people / 12,000 words  = 583,000 people per word</vt:lpstr>
      <vt:lpstr>Slide 8</vt:lpstr>
      <vt:lpstr>“Alienate The Non-Prospect”</vt:lpstr>
      <vt:lpstr>Think like…</vt:lpstr>
      <vt:lpstr>10,000 People Want “Purpose”</vt:lpstr>
      <vt:lpstr>#3 Beacons</vt:lpstr>
      <vt:lpstr>“The more you tell, the more you sell” -- Ad Guru David Oglivy</vt:lpstr>
      <vt:lpstr>Be Yourself</vt:lpstr>
      <vt:lpstr>Find Yourself</vt:lpstr>
      <vt:lpstr>Share Yourself</vt:lpstr>
      <vt:lpstr>Slide 17</vt:lpstr>
      <vt:lpstr>It worked…and I told 300,000 people</vt:lpstr>
      <vt:lpstr>Exercises for  Brain, Specificity &amp; Beacons</vt:lpstr>
      <vt:lpstr>Circle of Competence</vt:lpstr>
      <vt:lpstr>Explore Your Purpose &amp; Passion</vt:lpstr>
      <vt:lpstr>Pick a Ladder on Which  You Are the Top Rung</vt:lpstr>
      <vt:lpstr>Green Computers?</vt:lpstr>
      <vt:lpstr>“The more you tell, the more you sell!”</vt:lpstr>
      <vt:lpstr>Slide 25</vt:lpstr>
      <vt:lpstr>Blog + Brian Kerr = AMA Speech</vt:lpstr>
      <vt:lpstr>A book as a 200-page business card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Branding</dc:title>
  <dc:creator>Rob Kelly</dc:creator>
  <cp:lastModifiedBy>Rob Kelly</cp:lastModifiedBy>
  <cp:revision>39</cp:revision>
  <dcterms:created xsi:type="dcterms:W3CDTF">2012-12-09T23:13:03Z</dcterms:created>
  <dcterms:modified xsi:type="dcterms:W3CDTF">2012-12-09T23:13:27Z</dcterms:modified>
</cp:coreProperties>
</file>